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Default Extension="wdp" ContentType="image/vnd.ms-photo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9144000" cy="6858000" type="screen4x3"/>
  <p:notesSz cx="7559675" cy="10691813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-174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85800" y="1122480"/>
            <a:ext cx="7771320" cy="238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l-GR" sz="4400" b="0" strike="noStrike" spc="-1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3200" b="0" strike="noStrike" spc="-1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88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85800" y="1122480"/>
            <a:ext cx="7771320" cy="238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l-GR" sz="440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3200" b="0" strike="noStrike" spc="-1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3880" y="160452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3200" b="0" strike="noStrike" spc="-1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3200" b="0" strike="noStrike" spc="-1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673880" y="368208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685800" y="1122480"/>
            <a:ext cx="7771320" cy="238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l-GR" sz="4400" b="0" strike="noStrike" spc="-1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3200" b="0" strike="noStrike" spc="-1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3200" b="0" strike="noStrike" spc="-1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3200" b="0" strike="noStrike" spc="-1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3200" b="0" strike="noStrike" spc="-1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3200" b="0" strike="noStrike" spc="-1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85800" y="1122480"/>
            <a:ext cx="7771320" cy="238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l-GR" sz="44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l-G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85800" y="1122480"/>
            <a:ext cx="7771320" cy="238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l-GR" sz="4400" b="0" strike="noStrike" spc="-1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85800" y="1122480"/>
            <a:ext cx="7771320" cy="238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l-GR" sz="4400" b="0" strike="noStrike" spc="-1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3200" b="0" strike="noStrike" spc="-1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3880" y="1604520"/>
            <a:ext cx="401544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85800" y="1122480"/>
            <a:ext cx="7771320" cy="238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l-GR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685800" y="1122480"/>
            <a:ext cx="7771320" cy="11063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l-G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85800" y="1122480"/>
            <a:ext cx="7771320" cy="238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l-GR" sz="4400" b="0" strike="noStrike" spc="-1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3200" b="0" strike="noStrike" spc="-1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673880" y="1604520"/>
            <a:ext cx="401544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3200" b="0" strike="noStrike" spc="-1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85800" y="1122480"/>
            <a:ext cx="7771320" cy="238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l-GR" sz="4400" b="0" strike="noStrike" spc="-1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3200" b="0" strike="noStrike" spc="-1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3880" y="160452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3200" b="0" strike="noStrike" spc="-1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3880" y="368208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85800" y="1122480"/>
            <a:ext cx="7771320" cy="238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l-GR" sz="4400" b="0" strike="noStrike" spc="-1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3200" b="0" strike="noStrike" spc="-1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3880" y="160452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3200" b="0" strike="noStrike" spc="-1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88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85800" y="1122480"/>
            <a:ext cx="7771320" cy="238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el-GR" sz="1800" b="0" strike="noStrike" spc="-1">
                <a:latin typeface="Arial"/>
              </a:rPr>
              <a:t>Πατήστε για επεξεργασία της μορφής κειμένου του τίτλου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 algn="ctr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l-GR" sz="1800" b="0" strike="noStrike" spc="-1">
                <a:latin typeface="Arial"/>
              </a:rPr>
              <a:t>Πατήστε για επεξεργασία της μορφής κειμένου διάρθρωσης</a:t>
            </a:r>
          </a:p>
          <a:p>
            <a:pPr marL="864000" lvl="1" indent="-324000" algn="ctr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l-GR" sz="1800" b="0" strike="noStrike" spc="-1">
                <a:latin typeface="Arial"/>
              </a:rPr>
              <a:t>Δεύτερο επίπεδο διάρθρωσης</a:t>
            </a:r>
          </a:p>
          <a:p>
            <a:pPr marL="1296000" lvl="2" indent="-288000" algn="ctr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l-GR" sz="1800" b="0" strike="noStrike" spc="-1">
                <a:latin typeface="Arial"/>
              </a:rPr>
              <a:t>Τρίτο επίπεδο διάρθρωσης</a:t>
            </a:r>
          </a:p>
          <a:p>
            <a:pPr marL="1728000" lvl="3" indent="-216000" algn="ctr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l-GR" sz="1800" b="0" strike="noStrike" spc="-1">
                <a:latin typeface="Arial"/>
              </a:rPr>
              <a:t>Τέταρτο επίπεδο διάρθρωσης</a:t>
            </a:r>
          </a:p>
          <a:p>
            <a:pPr marL="2160000" lvl="4" indent="-216000" algn="ctr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l-GR" sz="1800" b="0" strike="noStrike" spc="-1">
                <a:latin typeface="Arial"/>
              </a:rPr>
              <a:t>Πέμπτο επίπεδο διάρθρωσης</a:t>
            </a:r>
          </a:p>
          <a:p>
            <a:pPr marL="2592000" lvl="5" indent="-216000" algn="ctr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l-GR" sz="1800" b="0" strike="noStrike" spc="-1">
                <a:latin typeface="Arial"/>
              </a:rPr>
              <a:t>Έκτο επίπεδο διάρθρωσης</a:t>
            </a:r>
          </a:p>
          <a:p>
            <a:pPr marL="3024000" lvl="6" indent="-216000" algn="ctr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l-GR" sz="1800" b="0" strike="noStrike" spc="-1">
                <a:latin typeface="Arial"/>
              </a:rPr>
              <a:t>Έβδομο επίπεδο διάρθρωσης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zoom.us/my/uowm.modip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CustomShape 1"/>
          <p:cNvSpPr/>
          <p:nvPr/>
        </p:nvSpPr>
        <p:spPr>
          <a:xfrm>
            <a:off x="603360" y="2232000"/>
            <a:ext cx="7603200" cy="353797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l-GR" sz="1600" b="1" strike="noStrike" spc="-1" dirty="0">
                <a:solidFill>
                  <a:srgbClr val="595959"/>
                </a:solidFill>
                <a:latin typeface="Book Antiqua"/>
                <a:ea typeface="DejaVu Sans"/>
              </a:rPr>
              <a:t>Η ΜΟΔΙΠ του ΠΔΜ σας καλεί να συμμετέχετε σε </a:t>
            </a:r>
            <a:r>
              <a:rPr lang="el-GR" sz="1600" b="1" spc="-1" dirty="0" smtClean="0">
                <a:solidFill>
                  <a:srgbClr val="595959"/>
                </a:solidFill>
                <a:latin typeface="Book Antiqua"/>
                <a:ea typeface="DejaVu Sans"/>
              </a:rPr>
              <a:t>οργανωτική συνάντηση</a:t>
            </a:r>
            <a:r>
              <a:rPr lang="el-GR" sz="1600" b="1" strike="noStrike" spc="-1" dirty="0" smtClean="0">
                <a:solidFill>
                  <a:srgbClr val="595959"/>
                </a:solidFill>
                <a:latin typeface="Book Antiqua"/>
                <a:ea typeface="DejaVu Sans"/>
              </a:rPr>
              <a:t> </a:t>
            </a:r>
            <a:r>
              <a:rPr lang="el-GR" sz="1600" b="1" strike="noStrike" spc="-1" dirty="0">
                <a:solidFill>
                  <a:srgbClr val="595959"/>
                </a:solidFill>
                <a:latin typeface="Book Antiqua"/>
                <a:ea typeface="DejaVu Sans"/>
              </a:rPr>
              <a:t>με </a:t>
            </a:r>
            <a:r>
              <a:rPr lang="el-GR" sz="1600" b="1" strike="noStrike" spc="-1" dirty="0" smtClean="0">
                <a:solidFill>
                  <a:srgbClr val="595959"/>
                </a:solidFill>
                <a:latin typeface="Book Antiqua"/>
                <a:ea typeface="DejaVu Sans"/>
              </a:rPr>
              <a:t>θέμα:</a:t>
            </a:r>
            <a:endParaRPr lang="el-GR" sz="16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el-GR" sz="1600" b="0" strike="noStrike" spc="-1" dirty="0">
              <a:latin typeface="Arial"/>
            </a:endParaRPr>
          </a:p>
          <a:p>
            <a:pPr marL="800100" lvl="1" indent="-342900"/>
            <a:r>
              <a:rPr lang="el-GR" sz="1600" b="1" strike="noStrike" spc="-1" dirty="0" smtClean="0">
                <a:solidFill>
                  <a:srgbClr val="595959"/>
                </a:solidFill>
                <a:latin typeface="Book Antiqua"/>
                <a:ea typeface="DejaVu Sans"/>
              </a:rPr>
              <a:t>Προετοιμασία για την Πιστοποίηση του </a:t>
            </a:r>
            <a:r>
              <a:rPr lang="el-GR" sz="1600" b="1" strike="noStrike" spc="-1" smtClean="0">
                <a:solidFill>
                  <a:srgbClr val="595959"/>
                </a:solidFill>
                <a:latin typeface="Book Antiqua"/>
                <a:ea typeface="DejaVu Sans"/>
              </a:rPr>
              <a:t>Προπτυχιακού </a:t>
            </a:r>
            <a:endParaRPr lang="el-GR" sz="1600" b="1" strike="noStrike" spc="-1" smtClean="0">
              <a:solidFill>
                <a:srgbClr val="595959"/>
              </a:solidFill>
              <a:latin typeface="Book Antiqua"/>
              <a:ea typeface="DejaVu Sans"/>
            </a:endParaRPr>
          </a:p>
          <a:p>
            <a:pPr marL="800100" lvl="1" indent="-342900"/>
            <a:r>
              <a:rPr lang="el-GR" sz="1600" b="1" strike="noStrike" spc="-1" smtClean="0">
                <a:solidFill>
                  <a:srgbClr val="595959"/>
                </a:solidFill>
                <a:latin typeface="Book Antiqua"/>
                <a:ea typeface="DejaVu Sans"/>
              </a:rPr>
              <a:t>Προγράμματος </a:t>
            </a:r>
            <a:r>
              <a:rPr lang="el-GR" sz="1600" b="1" strike="noStrike" spc="-1" dirty="0" smtClean="0">
                <a:solidFill>
                  <a:srgbClr val="595959"/>
                </a:solidFill>
                <a:latin typeface="Book Antiqua"/>
                <a:ea typeface="DejaVu Sans"/>
              </a:rPr>
              <a:t>Σπουδών των Ακαδημαϊκών Τμημάτων</a:t>
            </a:r>
            <a:endParaRPr lang="el-GR" sz="16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el-GR" sz="16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l-GR" sz="1600" b="1" strike="noStrike" spc="-1" dirty="0">
                <a:solidFill>
                  <a:srgbClr val="595959"/>
                </a:solidFill>
                <a:latin typeface="Book Antiqua"/>
                <a:ea typeface="DejaVu Sans"/>
              </a:rPr>
              <a:t>την </a:t>
            </a:r>
            <a:r>
              <a:rPr lang="el-GR" sz="1600" b="1" strike="noStrike" spc="-1" dirty="0" smtClean="0">
                <a:solidFill>
                  <a:srgbClr val="595959"/>
                </a:solidFill>
                <a:uFillTx/>
                <a:latin typeface="Book Antiqua"/>
                <a:ea typeface="DejaVu Sans"/>
              </a:rPr>
              <a:t>Τρίτη </a:t>
            </a:r>
            <a:r>
              <a:rPr lang="el-GR" sz="1600" b="1" spc="-1" dirty="0" smtClean="0">
                <a:solidFill>
                  <a:srgbClr val="595959"/>
                </a:solidFill>
                <a:latin typeface="Book Antiqua"/>
                <a:ea typeface="DejaVu Sans"/>
              </a:rPr>
              <a:t>19</a:t>
            </a:r>
            <a:r>
              <a:rPr lang="el-GR" sz="1600" b="1" strike="noStrike" spc="-1" dirty="0" smtClean="0">
                <a:solidFill>
                  <a:srgbClr val="595959"/>
                </a:solidFill>
                <a:uFillTx/>
                <a:latin typeface="Book Antiqua"/>
                <a:ea typeface="DejaVu Sans"/>
              </a:rPr>
              <a:t> </a:t>
            </a:r>
            <a:r>
              <a:rPr lang="el-GR" sz="1600" b="1" strike="noStrike" spc="-1" dirty="0" err="1" smtClean="0">
                <a:solidFill>
                  <a:srgbClr val="595959"/>
                </a:solidFill>
                <a:uFillTx/>
                <a:latin typeface="Book Antiqua"/>
                <a:ea typeface="DejaVu Sans"/>
              </a:rPr>
              <a:t>Ιανουρίου</a:t>
            </a:r>
            <a:r>
              <a:rPr lang="el-GR" sz="1600" b="1" strike="noStrike" spc="-1" dirty="0" smtClean="0">
                <a:solidFill>
                  <a:srgbClr val="595959"/>
                </a:solidFill>
                <a:uFillTx/>
                <a:latin typeface="Book Antiqua"/>
                <a:ea typeface="DejaVu Sans"/>
              </a:rPr>
              <a:t> 2021</a:t>
            </a:r>
            <a:r>
              <a:rPr lang="el-GR" sz="1600" b="1" strike="noStrike" spc="-1" dirty="0" smtClean="0">
                <a:solidFill>
                  <a:srgbClr val="595959"/>
                </a:solidFill>
                <a:latin typeface="Book Antiqua"/>
                <a:ea typeface="DejaVu Sans"/>
              </a:rPr>
              <a:t> </a:t>
            </a:r>
            <a:r>
              <a:rPr lang="el-GR" sz="1600" b="1" strike="noStrike" spc="-1" dirty="0">
                <a:solidFill>
                  <a:srgbClr val="595959"/>
                </a:solidFill>
                <a:latin typeface="Book Antiqua"/>
                <a:ea typeface="DejaVu Sans"/>
              </a:rPr>
              <a:t>και ώρα </a:t>
            </a:r>
            <a:r>
              <a:rPr lang="el-GR" sz="1600" b="1" spc="-1" dirty="0" smtClean="0">
                <a:solidFill>
                  <a:srgbClr val="595959"/>
                </a:solidFill>
                <a:latin typeface="Book Antiqua"/>
                <a:ea typeface="DejaVu Sans"/>
              </a:rPr>
              <a:t>9</a:t>
            </a:r>
            <a:r>
              <a:rPr lang="el-GR" sz="1600" b="1" strike="noStrike" spc="-1" dirty="0" smtClean="0">
                <a:solidFill>
                  <a:srgbClr val="595959"/>
                </a:solidFill>
                <a:uFillTx/>
                <a:latin typeface="Book Antiqua"/>
                <a:ea typeface="DejaVu Sans"/>
              </a:rPr>
              <a:t>:30 </a:t>
            </a:r>
            <a:r>
              <a:rPr lang="el-GR" sz="1600" b="1" strike="noStrike" spc="-1" dirty="0" err="1" smtClean="0">
                <a:solidFill>
                  <a:srgbClr val="595959"/>
                </a:solidFill>
                <a:uFillTx/>
                <a:latin typeface="Book Antiqua"/>
                <a:ea typeface="DejaVu Sans"/>
              </a:rPr>
              <a:t>π.μ</a:t>
            </a:r>
            <a:r>
              <a:rPr lang="el-GR" sz="1600" b="1" strike="noStrike" spc="-1" dirty="0" smtClean="0">
                <a:solidFill>
                  <a:srgbClr val="595959"/>
                </a:solidFill>
                <a:latin typeface="Book Antiqua"/>
                <a:ea typeface="DejaVu Sans"/>
              </a:rPr>
              <a:t>,</a:t>
            </a:r>
            <a:endParaRPr lang="el-GR" sz="16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l-GR" sz="1600" b="1" strike="noStrike" spc="-1" dirty="0">
                <a:solidFill>
                  <a:srgbClr val="595959"/>
                </a:solidFill>
                <a:latin typeface="Book Antiqua"/>
                <a:ea typeface="DejaVu Sans"/>
              </a:rPr>
              <a:t>με τηλεδιάσκεψη μέσω της πλατφόρμας </a:t>
            </a:r>
            <a:r>
              <a:rPr lang="el-GR" sz="1600" b="1" strike="noStrike" spc="-1" dirty="0" err="1">
                <a:solidFill>
                  <a:srgbClr val="595959"/>
                </a:solidFill>
                <a:latin typeface="Book Antiqua"/>
                <a:ea typeface="DejaVu Sans"/>
              </a:rPr>
              <a:t>zoom</a:t>
            </a:r>
            <a:r>
              <a:rPr lang="el-GR" sz="1600" b="1" strike="noStrike" spc="-1" dirty="0">
                <a:solidFill>
                  <a:srgbClr val="595959"/>
                </a:solidFill>
                <a:latin typeface="Book Antiqua"/>
                <a:ea typeface="DejaVu Sans"/>
              </a:rPr>
              <a:t>,</a:t>
            </a:r>
            <a:endParaRPr lang="el-GR" sz="16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l-GR" sz="1600" b="1" strike="noStrike" spc="-1" dirty="0">
                <a:solidFill>
                  <a:srgbClr val="595959"/>
                </a:solidFill>
                <a:latin typeface="Book Antiqua"/>
                <a:ea typeface="DejaVu Sans"/>
              </a:rPr>
              <a:t>πατώντας τον παρακάτω σύνδεσμο</a:t>
            </a:r>
            <a:endParaRPr lang="el-GR" sz="16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l-GR" sz="1600" b="1" u="sng" strike="noStrike" spc="-1" dirty="0">
                <a:solidFill>
                  <a:srgbClr val="0563C1"/>
                </a:solidFill>
                <a:uFillTx/>
                <a:latin typeface="Book Antiqua"/>
                <a:ea typeface="DejaVu Sans"/>
                <a:hlinkClick r:id="rId2"/>
              </a:rPr>
              <a:t>https://zoom.us/my/uowm.modip</a:t>
            </a:r>
            <a:endParaRPr lang="el-GR" sz="16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el-GR" sz="16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l-GR" sz="1600" b="1" strike="noStrike" spc="-1" dirty="0">
                <a:solidFill>
                  <a:srgbClr val="595959"/>
                </a:solidFill>
                <a:latin typeface="Book Antiqua"/>
                <a:ea typeface="DejaVu Sans"/>
              </a:rPr>
              <a:t>Ο Πρόεδρος της ΜΟΔΙΠ</a:t>
            </a:r>
            <a:endParaRPr lang="el-GR" sz="16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l-GR" sz="1600" b="1" strike="noStrike" spc="-1" dirty="0">
                <a:solidFill>
                  <a:srgbClr val="595959"/>
                </a:solidFill>
                <a:latin typeface="Book Antiqua"/>
                <a:ea typeface="DejaVu Sans"/>
              </a:rPr>
              <a:t>Αντιπρύτανης Ακαδημαϊκών Υποθέσεων</a:t>
            </a:r>
            <a:endParaRPr lang="el-GR" sz="16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l-GR" sz="1600" b="1" strike="noStrike" spc="-1" dirty="0">
                <a:solidFill>
                  <a:srgbClr val="595959"/>
                </a:solidFill>
                <a:latin typeface="Book Antiqua"/>
                <a:ea typeface="DejaVu Sans"/>
              </a:rPr>
              <a:t>Καθηγητής Νικόλαος </a:t>
            </a:r>
            <a:r>
              <a:rPr lang="el-GR" sz="1600" b="1" strike="noStrike" spc="-1" dirty="0" err="1">
                <a:solidFill>
                  <a:srgbClr val="595959"/>
                </a:solidFill>
                <a:latin typeface="Book Antiqua"/>
                <a:ea typeface="DejaVu Sans"/>
              </a:rPr>
              <a:t>Σαριαννίδης</a:t>
            </a:r>
            <a:endParaRPr lang="el-GR" sz="1600" b="0" strike="noStrike" spc="-1" dirty="0">
              <a:latin typeface="Arial"/>
            </a:endParaRPr>
          </a:p>
        </p:txBody>
      </p:sp>
      <p:grpSp>
        <p:nvGrpSpPr>
          <p:cNvPr id="39" name="Group 2"/>
          <p:cNvGrpSpPr/>
          <p:nvPr/>
        </p:nvGrpSpPr>
        <p:grpSpPr>
          <a:xfrm>
            <a:off x="1080" y="376560"/>
            <a:ext cx="9142920" cy="6481440"/>
            <a:chOff x="1080" y="376560"/>
            <a:chExt cx="9142920" cy="6481440"/>
          </a:xfrm>
        </p:grpSpPr>
        <p:pic>
          <p:nvPicPr>
            <p:cNvPr id="40" name="Εικόνα 5"/>
            <p:cNvPicPr/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 xmlns="">
                    <a14:imgLayer r:embed="rId4">
                      <a14:imgEffect>
                        <a14:brightnessContrast bright="20000" contrast="40000"/>
                      </a14:imgEffect>
                    </a14:imgLayer>
                  </a14:imgProps>
                </a:ext>
              </a:extLst>
            </a:blip>
            <a:srcRect r="51037"/>
            <a:stretch/>
          </p:blipFill>
          <p:spPr>
            <a:xfrm>
              <a:off x="7200000" y="2952360"/>
              <a:ext cx="1259280" cy="244764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41" name="Picture 2" descr="Site Logo"/>
            <p:cNvPicPr/>
            <p:nvPr/>
          </p:nvPicPr>
          <p:blipFill>
            <a:blip r:embed="rId5" cstate="print"/>
            <a:srcRect r="82102" b="2835"/>
            <a:stretch/>
          </p:blipFill>
          <p:spPr>
            <a:xfrm>
              <a:off x="8398440" y="6130080"/>
              <a:ext cx="469800" cy="442080"/>
            </a:xfrm>
            <a:prstGeom prst="rect">
              <a:avLst/>
            </a:prstGeom>
            <a:ln>
              <a:noFill/>
            </a:ln>
          </p:spPr>
        </p:pic>
        <p:sp>
          <p:nvSpPr>
            <p:cNvPr id="42" name="CustomShape 3"/>
            <p:cNvSpPr/>
            <p:nvPr/>
          </p:nvSpPr>
          <p:spPr>
            <a:xfrm>
              <a:off x="2863080" y="6038280"/>
              <a:ext cx="5290920" cy="81972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>
              <a:spAutoFit/>
            </a:bodyPr>
            <a:lstStyle/>
            <a:p>
              <a:pPr algn="r">
                <a:lnSpc>
                  <a:spcPct val="100000"/>
                </a:lnSpc>
              </a:pPr>
              <a:r>
                <a:rPr lang="el-GR" sz="1200" b="1" strike="noStrike" spc="-1">
                  <a:solidFill>
                    <a:srgbClr val="595959"/>
                  </a:solidFill>
                  <a:latin typeface="Book Antiqua"/>
                  <a:ea typeface="DejaVu Sans"/>
                </a:rPr>
                <a:t>Πανεπιστήμιο Δυτικής Μακεδονίας | Μονάδα Διασφάλισης Ποιότητας </a:t>
              </a:r>
              <a:endParaRPr lang="el-GR" sz="1200" b="0" strike="noStrike" spc="-1">
                <a:latin typeface="Arial"/>
              </a:endParaRPr>
            </a:p>
            <a:p>
              <a:pPr algn="r">
                <a:lnSpc>
                  <a:spcPct val="100000"/>
                </a:lnSpc>
              </a:pPr>
              <a:r>
                <a:rPr lang="el-GR" sz="1200" b="1" strike="noStrike" spc="-1">
                  <a:solidFill>
                    <a:srgbClr val="595959"/>
                  </a:solidFill>
                  <a:latin typeface="Book Antiqua"/>
                  <a:ea typeface="DejaVu Sans"/>
                </a:rPr>
                <a:t>Κοίλα Κοζάνης – 50100 Κοζάνη | 2461056256</a:t>
              </a:r>
              <a:endParaRPr lang="el-GR" sz="1200" b="0" strike="noStrike" spc="-1">
                <a:latin typeface="Arial"/>
              </a:endParaRPr>
            </a:p>
            <a:p>
              <a:pPr algn="r">
                <a:lnSpc>
                  <a:spcPct val="100000"/>
                </a:lnSpc>
              </a:pPr>
              <a:r>
                <a:rPr lang="en-GB" sz="1200" b="1" strike="noStrike" spc="-1">
                  <a:solidFill>
                    <a:srgbClr val="595959"/>
                  </a:solidFill>
                  <a:latin typeface="Book Antiqua"/>
                  <a:ea typeface="DejaVu Sans"/>
                </a:rPr>
                <a:t>modip.uowm.gr | modip@uowm.gr</a:t>
              </a:r>
              <a:endParaRPr lang="el-GR" sz="1200" b="0" strike="noStrike" spc="-1">
                <a:latin typeface="Arial"/>
              </a:endParaRPr>
            </a:p>
          </p:txBody>
        </p:sp>
        <p:sp>
          <p:nvSpPr>
            <p:cNvPr id="43" name="CustomShape 4"/>
            <p:cNvSpPr/>
            <p:nvPr/>
          </p:nvSpPr>
          <p:spPr>
            <a:xfrm>
              <a:off x="3960" y="1357920"/>
              <a:ext cx="9140040" cy="57708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l-GR" sz="3200" b="1" strike="noStrike" spc="-1">
                  <a:solidFill>
                    <a:srgbClr val="808080"/>
                  </a:solidFill>
                  <a:latin typeface="Book Antiqua"/>
                  <a:ea typeface="DejaVu Sans"/>
                </a:rPr>
                <a:t>ΠΡΟΣΚΛΗΣΗ</a:t>
              </a:r>
              <a:endParaRPr lang="el-GR" sz="3200" b="0" strike="noStrike" spc="-1">
                <a:latin typeface="Arial"/>
              </a:endParaRPr>
            </a:p>
          </p:txBody>
        </p:sp>
        <p:pic>
          <p:nvPicPr>
            <p:cNvPr id="44" name="Εικόνα 9"/>
            <p:cNvPicPr/>
            <p:nvPr/>
          </p:nvPicPr>
          <p:blipFill>
            <a:blip r:embed="rId6" cstate="print"/>
            <a:stretch/>
          </p:blipFill>
          <p:spPr>
            <a:xfrm>
              <a:off x="6274080" y="376560"/>
              <a:ext cx="2475360" cy="770760"/>
            </a:xfrm>
            <a:prstGeom prst="rect">
              <a:avLst/>
            </a:prstGeom>
            <a:ln>
              <a:noFill/>
            </a:ln>
          </p:spPr>
        </p:pic>
        <p:sp>
          <p:nvSpPr>
            <p:cNvPr id="45" name="Line 5"/>
            <p:cNvSpPr/>
            <p:nvPr/>
          </p:nvSpPr>
          <p:spPr>
            <a:xfrm>
              <a:off x="1080" y="826920"/>
              <a:ext cx="5508000" cy="0"/>
            </a:xfrm>
            <a:prstGeom prst="line">
              <a:avLst/>
            </a:prstGeom>
            <a:ln w="3816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46" name="Line 6"/>
            <p:cNvSpPr/>
            <p:nvPr/>
          </p:nvSpPr>
          <p:spPr>
            <a:xfrm>
              <a:off x="1080" y="659880"/>
              <a:ext cx="5220000" cy="0"/>
            </a:xfrm>
            <a:prstGeom prst="line">
              <a:avLst/>
            </a:prstGeom>
            <a:ln w="3816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47" name="Line 7"/>
            <p:cNvSpPr/>
            <p:nvPr/>
          </p:nvSpPr>
          <p:spPr>
            <a:xfrm>
              <a:off x="1080" y="994320"/>
              <a:ext cx="4932000" cy="0"/>
            </a:xfrm>
            <a:prstGeom prst="line">
              <a:avLst/>
            </a:prstGeom>
            <a:ln w="3816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48" name="CustomShape 8"/>
            <p:cNvSpPr/>
            <p:nvPr/>
          </p:nvSpPr>
          <p:spPr>
            <a:xfrm>
              <a:off x="425160" y="2058480"/>
              <a:ext cx="8070840" cy="3773520"/>
            </a:xfrm>
            <a:prstGeom prst="rect">
              <a:avLst/>
            </a:prstGeom>
            <a:noFill/>
            <a:ln w="28440">
              <a:solidFill>
                <a:srgbClr val="489A9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49" name="Line 9"/>
            <p:cNvSpPr/>
            <p:nvPr/>
          </p:nvSpPr>
          <p:spPr>
            <a:xfrm>
              <a:off x="1080" y="5246640"/>
              <a:ext cx="1323360" cy="0"/>
            </a:xfrm>
            <a:prstGeom prst="line">
              <a:avLst/>
            </a:prstGeom>
            <a:ln w="38160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50" name="Line 10"/>
            <p:cNvSpPr/>
            <p:nvPr/>
          </p:nvSpPr>
          <p:spPr>
            <a:xfrm>
              <a:off x="1080" y="5124240"/>
              <a:ext cx="1253880" cy="0"/>
            </a:xfrm>
            <a:prstGeom prst="line">
              <a:avLst/>
            </a:prstGeom>
            <a:ln w="3816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51" name="Line 11"/>
            <p:cNvSpPr/>
            <p:nvPr/>
          </p:nvSpPr>
          <p:spPr>
            <a:xfrm>
              <a:off x="1080" y="5369040"/>
              <a:ext cx="1184760" cy="0"/>
            </a:xfrm>
            <a:prstGeom prst="line">
              <a:avLst/>
            </a:prstGeom>
            <a:ln w="3816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</TotalTime>
  <Words>77</Words>
  <Application>Microsoft Office PowerPoint</Application>
  <PresentationFormat>Προβολή στην οθόνη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2" baseType="lpstr">
      <vt:lpstr>Office Theme</vt:lpstr>
      <vt:lpstr>Διαφάνεια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Athanasios Manavis</dc:creator>
  <cp:lastModifiedBy>userPC</cp:lastModifiedBy>
  <cp:revision>16</cp:revision>
  <dcterms:created xsi:type="dcterms:W3CDTF">2020-11-06T14:34:29Z</dcterms:created>
  <dcterms:modified xsi:type="dcterms:W3CDTF">2021-01-22T07:20:21Z</dcterms:modified>
  <dc:language>el-GR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Προβολή στην οθόνη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</vt:i4>
  </property>
</Properties>
</file>